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110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765D6-B69C-4EDF-82A0-C468D87B983E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B587D-1CB0-4050-82EB-76E82A38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0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5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1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1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7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6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2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9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0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0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2B9A0-C421-4765-ACAB-02E1B92AB7E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Trường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Tiểu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học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Lê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Quý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Đôn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1047750"/>
            <a:ext cx="6168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Kính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chào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các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quý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thầy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cô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8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Ngày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4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thang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10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năm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2021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7496" y="750296"/>
            <a:ext cx="6168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dục</a:t>
            </a:r>
            <a:r>
              <a:rPr lang="en-US" sz="2000" dirty="0" smtClean="0"/>
              <a:t>: </a:t>
            </a:r>
            <a:r>
              <a:rPr lang="en-US" sz="2000" dirty="0" smtClean="0"/>
              <a:t>khối3</a:t>
            </a:r>
            <a:endParaRPr lang="en-US" sz="2000" dirty="0" smtClean="0"/>
          </a:p>
          <a:p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smtClean="0"/>
              <a:t>17 : </a:t>
            </a:r>
            <a:r>
              <a:rPr lang="en-US" sz="2000" dirty="0" err="1" smtClean="0"/>
              <a:t>Ôn</a:t>
            </a:r>
            <a:r>
              <a:rPr lang="en-US" sz="2000" dirty="0" smtClean="0"/>
              <a:t> </a:t>
            </a:r>
            <a:r>
              <a:rPr lang="en-US" sz="2000" dirty="0" err="1" smtClean="0"/>
              <a:t>đi</a:t>
            </a:r>
            <a:r>
              <a:rPr lang="en-US" sz="2000" dirty="0" smtClean="0"/>
              <a:t> </a:t>
            </a:r>
            <a:r>
              <a:rPr lang="en-US" sz="2000" dirty="0" err="1" smtClean="0"/>
              <a:t>đều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37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57150"/>
            <a:ext cx="50292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Yêu</a:t>
            </a:r>
            <a:r>
              <a:rPr lang="en-US" b="1" dirty="0" smtClean="0"/>
              <a:t> </a:t>
            </a:r>
            <a:r>
              <a:rPr lang="en-US" b="1" dirty="0" err="1" smtClean="0"/>
              <a:t>cầu</a:t>
            </a:r>
            <a:r>
              <a:rPr lang="en-US" b="1" dirty="0" smtClean="0"/>
              <a:t> </a:t>
            </a:r>
            <a:r>
              <a:rPr lang="en-US" b="1" dirty="0" err="1" smtClean="0"/>
              <a:t>cần</a:t>
            </a:r>
            <a:r>
              <a:rPr lang="en-US" b="1" dirty="0" smtClean="0"/>
              <a:t> </a:t>
            </a:r>
            <a:r>
              <a:rPr lang="en-US" b="1" dirty="0" err="1" smtClean="0"/>
              <a:t>đạt</a:t>
            </a:r>
            <a:endParaRPr lang="en-US" b="1" dirty="0" smtClean="0"/>
          </a:p>
          <a:p>
            <a:r>
              <a:rPr lang="vi-VN" sz="1200" b="1" dirty="0"/>
              <a:t>1. Năng lực đặc thù</a:t>
            </a:r>
            <a:endParaRPr lang="en-US" sz="1200" dirty="0"/>
          </a:p>
          <a:p>
            <a:r>
              <a:rPr lang="vi-VN" sz="1200" dirty="0"/>
              <a:t>- Thực hiện tốt vệ sinh sân tập, thực hiện vệ sinh cá nhân, đảm bảo an toàn trong tập luyện.</a:t>
            </a:r>
            <a:endParaRPr lang="en-US" sz="1200" dirty="0"/>
          </a:p>
          <a:p>
            <a:r>
              <a:rPr lang="vi-VN" sz="1200" dirty="0"/>
              <a:t>- Ôn tập đi đều theo 1-4 hàng dọc. Thực hiện động tác ở mức cơ bản đúng và theo đúng nhịp hô của GV. </a:t>
            </a:r>
            <a:endParaRPr lang="en-US" sz="1200" dirty="0"/>
          </a:p>
          <a:p>
            <a:r>
              <a:rPr lang="vi-VN" sz="1200" dirty="0"/>
              <a:t>- Ôn đi kiễng gót hai tay chống hông( dang ngang). Thực hiện động tác tương đối đúng.</a:t>
            </a:r>
            <a:endParaRPr lang="en-US" sz="1200" dirty="0"/>
          </a:p>
          <a:p>
            <a:r>
              <a:rPr lang="vi-VN" sz="1200" dirty="0"/>
              <a:t>- Chơi trò chơi “Kết bạn”. Biết cách chơi và tham gia trò chơi chủ động.</a:t>
            </a:r>
            <a:endParaRPr lang="en-US" sz="1200" dirty="0"/>
          </a:p>
          <a:p>
            <a:r>
              <a:rPr lang="vi-VN" sz="1200" dirty="0"/>
              <a:t>- Tham gia tích cực các trò chơi vận động, tích cực trong tập luyện và hoạt động tập thể.</a:t>
            </a:r>
            <a:endParaRPr lang="en-US" sz="1200" dirty="0"/>
          </a:p>
          <a:p>
            <a:r>
              <a:rPr lang="vi-VN" sz="1200" b="1" dirty="0"/>
              <a:t> 2. Năng lực chung</a:t>
            </a:r>
            <a:endParaRPr lang="en-US" sz="1200" dirty="0"/>
          </a:p>
          <a:p>
            <a:r>
              <a:rPr lang="vi-VN" sz="1200" dirty="0"/>
              <a:t>- Tự chủ và tự học theo yêu cầu của GV và chỉ huy của cán sự.</a:t>
            </a:r>
            <a:endParaRPr lang="en-US" sz="1200" dirty="0"/>
          </a:p>
          <a:p>
            <a:r>
              <a:rPr lang="vi-VN" sz="1200" dirty="0"/>
              <a:t>- Nắm được nội dung bài học, hiểu và thực hiện được trò chơi.</a:t>
            </a:r>
            <a:endParaRPr lang="en-US" sz="1200" dirty="0"/>
          </a:p>
          <a:p>
            <a:r>
              <a:rPr lang="vi-VN" sz="1200" dirty="0"/>
              <a:t>- Biết phân công, hợp tác nhóm để thực hiện các động tác và trò chơi.</a:t>
            </a:r>
            <a:endParaRPr lang="en-US" sz="1200" dirty="0"/>
          </a:p>
          <a:p>
            <a:r>
              <a:rPr lang="vi-VN" sz="1200" b="1" dirty="0"/>
              <a:t>3. Về phẩm chất</a:t>
            </a:r>
            <a:endParaRPr lang="en-US" sz="1200" dirty="0"/>
          </a:p>
          <a:p>
            <a:r>
              <a:rPr lang="vi-VN" sz="1200" dirty="0"/>
              <a:t>- Chủ động hoàn thành lượng vận động của bài yêu cầu.</a:t>
            </a:r>
            <a:endParaRPr lang="en-US" sz="1200" dirty="0"/>
          </a:p>
          <a:p>
            <a:r>
              <a:rPr lang="vi-VN" sz="1200" dirty="0"/>
              <a:t>- Đoàn kết, tích cực trong tập luyện và hoạt động tập thể.</a:t>
            </a:r>
            <a:endParaRPr lang="en-US" sz="1200" dirty="0"/>
          </a:p>
          <a:p>
            <a:r>
              <a:rPr lang="vi-VN" sz="1200" dirty="0"/>
              <a:t>- Tích cực tham gia các trò chơi vận động và các bài tập phát triển thể lực.</a:t>
            </a:r>
            <a:endParaRPr lang="en-US" sz="1200" dirty="0"/>
          </a:p>
          <a:p>
            <a:r>
              <a:rPr lang="en-US" b="1" dirty="0"/>
              <a:t> </a:t>
            </a:r>
            <a:endParaRPr lang="en-US" dirty="0"/>
          </a:p>
          <a:p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3805262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551811"/>
            <a:ext cx="4114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sz="2800" dirty="0" smtClean="0"/>
              <a:t>. </a:t>
            </a:r>
            <a:r>
              <a:rPr lang="en-US" sz="2800" dirty="0" err="1" smtClean="0"/>
              <a:t>Đồ</a:t>
            </a:r>
            <a:r>
              <a:rPr lang="en-US" sz="2800" dirty="0" smtClean="0"/>
              <a:t> </a:t>
            </a:r>
            <a:r>
              <a:rPr lang="en-US" sz="2800" dirty="0" err="1" smtClean="0"/>
              <a:t>dùng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1600" dirty="0"/>
              <a:t>+ </a:t>
            </a:r>
            <a:r>
              <a:rPr lang="en-US" sz="1600" dirty="0" err="1"/>
              <a:t>Giáo</a:t>
            </a:r>
            <a:r>
              <a:rPr lang="en-US" sz="1600" dirty="0"/>
              <a:t> </a:t>
            </a:r>
            <a:r>
              <a:rPr lang="en-US" sz="1600" dirty="0" err="1"/>
              <a:t>viên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Tranh</a:t>
            </a:r>
            <a:r>
              <a:rPr lang="en-US" sz="1600" dirty="0"/>
              <a:t> </a:t>
            </a:r>
            <a:r>
              <a:rPr lang="en-US" sz="1600" dirty="0" err="1"/>
              <a:t>ảnh</a:t>
            </a:r>
            <a:r>
              <a:rPr lang="en-US" sz="1600" dirty="0"/>
              <a:t>, </a:t>
            </a:r>
            <a:r>
              <a:rPr lang="en-US" sz="1600" dirty="0" err="1"/>
              <a:t>trang</a:t>
            </a:r>
            <a:r>
              <a:rPr lang="en-US" sz="1600" dirty="0"/>
              <a:t> </a:t>
            </a:r>
            <a:r>
              <a:rPr lang="en-US" sz="1600" dirty="0" err="1"/>
              <a:t>phụ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r>
              <a:rPr lang="en-US" sz="1600" dirty="0"/>
              <a:t>, </a:t>
            </a:r>
            <a:r>
              <a:rPr lang="en-US" sz="1600" dirty="0" err="1"/>
              <a:t>còi</a:t>
            </a:r>
            <a:r>
              <a:rPr lang="en-US" sz="1600" dirty="0"/>
              <a:t> </a:t>
            </a:r>
            <a:r>
              <a:rPr lang="en-US" sz="1600" dirty="0" err="1"/>
              <a:t>phục</a:t>
            </a:r>
            <a:r>
              <a:rPr lang="en-US" sz="1600" dirty="0"/>
              <a:t> </a:t>
            </a:r>
            <a:r>
              <a:rPr lang="en-US" sz="1600" dirty="0" err="1"/>
              <a:t>vụ</a:t>
            </a:r>
            <a:r>
              <a:rPr lang="en-US" sz="1600" dirty="0"/>
              <a:t> </a:t>
            </a:r>
            <a:r>
              <a:rPr lang="en-US" sz="1600" dirty="0" err="1"/>
              <a:t>trò</a:t>
            </a:r>
            <a:r>
              <a:rPr lang="en-US" sz="1600" dirty="0"/>
              <a:t> </a:t>
            </a:r>
            <a:r>
              <a:rPr lang="en-US" sz="1600" dirty="0" err="1"/>
              <a:t>chơi</a:t>
            </a:r>
            <a:r>
              <a:rPr lang="en-US" sz="1600" dirty="0"/>
              <a:t>, </a:t>
            </a:r>
          </a:p>
          <a:p>
            <a:r>
              <a:rPr lang="en-US" sz="1600" dirty="0"/>
              <a:t>+ </a:t>
            </a:r>
            <a:r>
              <a:rPr lang="en-US" sz="1600" dirty="0" err="1"/>
              <a:t>Học</a:t>
            </a:r>
            <a:r>
              <a:rPr lang="en-US" sz="1600" dirty="0"/>
              <a:t> </a:t>
            </a:r>
            <a:r>
              <a:rPr lang="en-US" sz="1600" dirty="0" err="1"/>
              <a:t>sinh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Giày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endParaRPr lang="en-US" sz="16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54305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61950"/>
            <a:ext cx="4953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3. </a:t>
            </a:r>
            <a:r>
              <a:rPr lang="en-US" sz="2400" b="1" dirty="0" err="1" smtClean="0"/>
              <a:t>Các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hoạt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động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chủ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yếu</a:t>
            </a:r>
            <a:r>
              <a:rPr lang="en-US" sz="2400" b="1" dirty="0" smtClean="0"/>
              <a:t>:</a:t>
            </a:r>
          </a:p>
          <a:p>
            <a:pPr marL="342900" indent="-342900">
              <a:buFontTx/>
              <a:buChar char="-"/>
            </a:pPr>
            <a:r>
              <a:rPr lang="en-US" sz="2400" dirty="0" err="1"/>
              <a:t>H</a:t>
            </a:r>
            <a:r>
              <a:rPr lang="en-US" sz="2400" dirty="0" err="1" smtClean="0"/>
              <a:t>oạt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động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mở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đầu</a:t>
            </a:r>
            <a:r>
              <a:rPr lang="vi-VN" sz="2400" i="1" dirty="0"/>
              <a:t> </a:t>
            </a:r>
            <a:endParaRPr lang="en-US" sz="2400" i="1" dirty="0" smtClean="0"/>
          </a:p>
          <a:p>
            <a:r>
              <a:rPr lang="en-US" sz="2400" i="1" dirty="0" smtClean="0"/>
              <a:t>-</a:t>
            </a:r>
            <a:r>
              <a:rPr lang="en-US" sz="2400" i="1" dirty="0" err="1" smtClean="0"/>
              <a:t>Nhận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lớp</a:t>
            </a:r>
            <a:endParaRPr lang="en-US" sz="2400" i="1" dirty="0" smtClean="0"/>
          </a:p>
          <a:p>
            <a:pPr marL="342900" indent="-342900">
              <a:buFontTx/>
              <a:buChar char="-"/>
            </a:pPr>
            <a:r>
              <a:rPr lang="en-US" sz="2400" i="1" dirty="0" err="1" smtClean="0"/>
              <a:t>Xoay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các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khớp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cổ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tay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chân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vai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hông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gối</a:t>
            </a:r>
            <a:r>
              <a:rPr lang="en-US" sz="2400" i="1" dirty="0" smtClean="0"/>
              <a:t>…</a:t>
            </a:r>
          </a:p>
          <a:p>
            <a:pPr marL="342900" indent="-342900">
              <a:buFontTx/>
              <a:buChar char="-"/>
            </a:pPr>
            <a:r>
              <a:rPr lang="en-US" sz="2400" i="1" dirty="0" smtClean="0"/>
              <a:t>- </a:t>
            </a:r>
            <a:r>
              <a:rPr lang="en-US" sz="2400" i="1" dirty="0" err="1" smtClean="0"/>
              <a:t>Vừa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giậm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chân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tại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chỗ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vừa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đếmtheo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nhịp</a:t>
            </a:r>
            <a:r>
              <a:rPr lang="en-US" sz="2400" i="1" dirty="0" smtClean="0"/>
              <a:t> 1-2</a:t>
            </a:r>
          </a:p>
          <a:p>
            <a:pPr marL="342900" indent="-342900">
              <a:buFontTx/>
              <a:buChar char="-"/>
            </a:pPr>
            <a:r>
              <a:rPr lang="en-US" sz="2400" i="1" dirty="0" err="1" smtClean="0"/>
              <a:t>Chơi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trò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chơi</a:t>
            </a:r>
            <a:r>
              <a:rPr lang="en-US" sz="2400" i="1" dirty="0" smtClean="0"/>
              <a:t>: “ </a:t>
            </a:r>
            <a:r>
              <a:rPr lang="en-US" sz="2400" i="1" dirty="0" err="1" smtClean="0"/>
              <a:t>làm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theo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hiệu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lệnh</a:t>
            </a:r>
            <a:r>
              <a:rPr lang="en-US" sz="2400" i="1" dirty="0" smtClean="0"/>
              <a:t>”</a:t>
            </a:r>
          </a:p>
          <a:p>
            <a:endParaRPr lang="en-US" sz="2400" i="1" dirty="0"/>
          </a:p>
          <a:p>
            <a:pPr marL="342900" indent="-342900">
              <a:buFontTx/>
              <a:buChar char="-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226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85749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2. </a:t>
            </a:r>
            <a:r>
              <a:rPr lang="en-US" sz="2800" dirty="0" err="1" smtClean="0"/>
              <a:t>Hoạt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 smtClean="0"/>
              <a:t>thức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63380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41686" y="361950"/>
            <a:ext cx="3810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b="1" dirty="0" smtClean="0"/>
              <a:t>3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tập</a:t>
            </a:r>
            <a:r>
              <a:rPr lang="en-US" sz="2400" b="1" dirty="0"/>
              <a:t> </a:t>
            </a:r>
            <a:r>
              <a:rPr lang="en-US" sz="2400" b="1" dirty="0" err="1"/>
              <a:t>thực</a:t>
            </a:r>
            <a:r>
              <a:rPr lang="en-US" sz="2400" b="1" dirty="0"/>
              <a:t> </a:t>
            </a:r>
            <a:r>
              <a:rPr lang="en-US" sz="2400" b="1" dirty="0" err="1" smtClean="0"/>
              <a:t>hành</a:t>
            </a:r>
            <a:endParaRPr lang="en-US" sz="2400" b="1" dirty="0" smtClean="0"/>
          </a:p>
          <a:p>
            <a:endParaRPr lang="en-US" dirty="0" smtClean="0"/>
          </a:p>
          <a:p>
            <a:r>
              <a:rPr lang="vi-VN" dirty="0" smtClean="0"/>
              <a:t>- Tập đồng loạt</a:t>
            </a:r>
            <a:endParaRPr lang="en-US" dirty="0" smtClean="0"/>
          </a:p>
          <a:p>
            <a:r>
              <a:rPr lang="vi-VN" dirty="0" smtClean="0"/>
              <a:t>- Tập theo tổ nhóm</a:t>
            </a:r>
            <a:endParaRPr lang="en-US" dirty="0" smtClean="0"/>
          </a:p>
          <a:p>
            <a:r>
              <a:rPr lang="vi-VN" dirty="0" smtClean="0"/>
              <a:t>- Tập theo cặp đôi</a:t>
            </a:r>
            <a:endParaRPr lang="en-US" dirty="0" smtClean="0"/>
          </a:p>
          <a:p>
            <a:r>
              <a:rPr lang="vi-VN" dirty="0" smtClean="0"/>
              <a:t>Thi đua giữa các tổ</a:t>
            </a:r>
            <a:endParaRPr lang="en-US" dirty="0" smtClean="0"/>
          </a:p>
          <a:p>
            <a:pPr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7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5575" y="1122218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4.Chơi </a:t>
            </a:r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 smtClean="0"/>
              <a:t>chơi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 </a:t>
            </a:r>
            <a:r>
              <a:rPr lang="en-US" dirty="0" smtClean="0"/>
              <a:t>- </a:t>
            </a:r>
            <a:r>
              <a:rPr lang="en-US" dirty="0" smtClean="0"/>
              <a:t>“ </a:t>
            </a:r>
            <a:r>
              <a:rPr lang="en-US" dirty="0" err="1" smtClean="0"/>
              <a:t>Kêt</a:t>
            </a:r>
            <a:r>
              <a:rPr lang="en-US" dirty="0" smtClean="0"/>
              <a:t> </a:t>
            </a:r>
            <a:r>
              <a:rPr lang="en-US" dirty="0" err="1" smtClean="0"/>
              <a:t>bạn</a:t>
            </a:r>
            <a:r>
              <a:rPr lang="en-US" dirty="0" smtClean="0"/>
              <a:t>” </a:t>
            </a:r>
            <a:endParaRPr lang="en-US" dirty="0" smtClean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172164"/>
            <a:ext cx="3124200" cy="19329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272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895350"/>
            <a:ext cx="419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/>
              <a:t>5. </a:t>
            </a:r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</a:t>
            </a:r>
            <a:r>
              <a:rPr lang="en-US" b="1" dirty="0" err="1"/>
              <a:t>tiếp</a:t>
            </a:r>
            <a:r>
              <a:rPr lang="en-US" b="1" dirty="0"/>
              <a:t> </a:t>
            </a:r>
            <a:r>
              <a:rPr lang="en-US" b="1" dirty="0" err="1"/>
              <a:t>nối</a:t>
            </a:r>
            <a:r>
              <a:rPr lang="en-US" b="1" dirty="0"/>
              <a:t>.</a:t>
            </a:r>
            <a:endParaRPr lang="en-US" dirty="0"/>
          </a:p>
          <a:p>
            <a:r>
              <a:rPr lang="vi-VN" dirty="0"/>
              <a:t>*  Thả lỏng cơ toàn thân. </a:t>
            </a:r>
            <a:endParaRPr lang="en-US" dirty="0"/>
          </a:p>
          <a:p>
            <a:r>
              <a:rPr lang="vi-VN" dirty="0"/>
              <a:t>* Nhận xét, đánh giá chung của buổi học. </a:t>
            </a:r>
            <a:endParaRPr lang="en-US" dirty="0"/>
          </a:p>
          <a:p>
            <a:r>
              <a:rPr lang="vi-VN" dirty="0"/>
              <a:t> Hướng dẫn HS Tự ôn ở nhà</a:t>
            </a:r>
            <a:endParaRPr lang="en-US" dirty="0"/>
          </a:p>
          <a:p>
            <a:r>
              <a:rPr lang="vi-VN" dirty="0"/>
              <a:t>* Xuống lớp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399</Words>
  <Application>Microsoft Office PowerPoint</Application>
  <PresentationFormat>On-screen Show (16:9)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12</cp:revision>
  <dcterms:created xsi:type="dcterms:W3CDTF">2021-09-27T05:41:57Z</dcterms:created>
  <dcterms:modified xsi:type="dcterms:W3CDTF">2021-10-29T03:49:28Z</dcterms:modified>
</cp:coreProperties>
</file>